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</a:t>
            </a:r>
            <a:r>
              <a:rPr lang="fr-FR" sz="3200" smtClean="0">
                <a:latin typeface="Kristen ITC" pitchFamily="66" charset="0"/>
              </a:rPr>
              <a:t>le </a:t>
            </a:r>
            <a:r>
              <a:rPr lang="fr-FR" sz="3200" smtClean="0">
                <a:latin typeface="Kristen ITC" pitchFamily="66" charset="0"/>
              </a:rPr>
              <a:t>10 </a:t>
            </a:r>
            <a:r>
              <a:rPr lang="fr-FR" sz="3200" dirty="0" smtClean="0">
                <a:latin typeface="Kristen ITC" pitchFamily="66" charset="0"/>
              </a:rPr>
              <a:t>janvier 2012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219200"/>
            <a:ext cx="8463108" cy="132343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: complétez le paragraphe à la page 275</a:t>
            </a: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135461" y="2950167"/>
            <a:ext cx="5643708" cy="341632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You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don’t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have to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write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complete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sentences but READ the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blue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« Attention! » note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completely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before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you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begin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!</a:t>
            </a:r>
            <a:endParaRPr lang="fr-FR" sz="3600" u="sng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575" y="2950167"/>
            <a:ext cx="4102314" cy="4102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27</Words>
  <Application>Microsoft Office PowerPoint</Application>
  <PresentationFormat>On-screen Show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58</cp:revision>
  <dcterms:created xsi:type="dcterms:W3CDTF">2011-09-14T23:22:57Z</dcterms:created>
  <dcterms:modified xsi:type="dcterms:W3CDTF">2012-01-10T14:25:52Z</dcterms:modified>
</cp:coreProperties>
</file>